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1188841a3b6_0_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g1188841a3b6_0_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1188841a3b6_0_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1188841a3b6_0_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1188841a3b6_0_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1188841a3b6_0_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1188841a3b6_0_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1188841a3b6_0_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g1188841a3b6_0_1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7" name="Google Shape;127;g1188841a3b6_0_1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/>
          <p:nvPr/>
        </p:nvSpPr>
        <p:spPr>
          <a:xfrm>
            <a:off x="1572700" y="1177375"/>
            <a:ext cx="1641600" cy="447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>
                <a:solidFill>
                  <a:schemeClr val="dk1"/>
                </a:solidFill>
              </a:rPr>
              <a:t>Github-Sandbox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(remote)</a:t>
            </a:r>
            <a:endParaRPr/>
          </a:p>
        </p:txBody>
      </p:sp>
      <p:sp>
        <p:nvSpPr>
          <p:cNvPr id="55" name="Google Shape;55;p13"/>
          <p:cNvSpPr/>
          <p:nvPr/>
        </p:nvSpPr>
        <p:spPr>
          <a:xfrm>
            <a:off x="1942300" y="2157100"/>
            <a:ext cx="8937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</a:t>
            </a:r>
            <a:endParaRPr/>
          </a:p>
        </p:txBody>
      </p:sp>
      <p:cxnSp>
        <p:nvCxnSpPr>
          <p:cNvPr id="56" name="Google Shape;56;p13"/>
          <p:cNvCxnSpPr>
            <a:stCxn id="54" idx="2"/>
            <a:endCxn id="55" idx="3"/>
          </p:cNvCxnSpPr>
          <p:nvPr/>
        </p:nvCxnSpPr>
        <p:spPr>
          <a:xfrm flipH="1">
            <a:off x="2389000" y="1624375"/>
            <a:ext cx="450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/>
          <p:nvPr/>
        </p:nvSpPr>
        <p:spPr>
          <a:xfrm>
            <a:off x="1572700" y="1177375"/>
            <a:ext cx="1641600" cy="447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Github-Sandbox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(remote)</a:t>
            </a:r>
            <a:endParaRPr/>
          </a:p>
        </p:txBody>
      </p:sp>
      <p:sp>
        <p:nvSpPr>
          <p:cNvPr id="62" name="Google Shape;62;p14"/>
          <p:cNvSpPr/>
          <p:nvPr/>
        </p:nvSpPr>
        <p:spPr>
          <a:xfrm>
            <a:off x="1942300" y="2157100"/>
            <a:ext cx="8937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</a:t>
            </a:r>
            <a:endParaRPr/>
          </a:p>
        </p:txBody>
      </p:sp>
      <p:cxnSp>
        <p:nvCxnSpPr>
          <p:cNvPr id="63" name="Google Shape;63;p14"/>
          <p:cNvCxnSpPr>
            <a:stCxn id="61" idx="2"/>
            <a:endCxn id="62" idx="3"/>
          </p:cNvCxnSpPr>
          <p:nvPr/>
        </p:nvCxnSpPr>
        <p:spPr>
          <a:xfrm flipH="1">
            <a:off x="2389000" y="1624375"/>
            <a:ext cx="450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64" name="Google Shape;64;p14"/>
          <p:cNvSpPr/>
          <p:nvPr/>
        </p:nvSpPr>
        <p:spPr>
          <a:xfrm>
            <a:off x="4483825" y="2157100"/>
            <a:ext cx="8937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</a:t>
            </a:r>
            <a:endParaRPr/>
          </a:p>
        </p:txBody>
      </p:sp>
      <p:cxnSp>
        <p:nvCxnSpPr>
          <p:cNvPr id="65" name="Google Shape;65;p14"/>
          <p:cNvCxnSpPr>
            <a:stCxn id="66" idx="2"/>
            <a:endCxn id="64" idx="3"/>
          </p:cNvCxnSpPr>
          <p:nvPr/>
        </p:nvCxnSpPr>
        <p:spPr>
          <a:xfrm>
            <a:off x="4930675" y="1624300"/>
            <a:ext cx="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67" name="Google Shape;67;p14"/>
          <p:cNvSpPr/>
          <p:nvPr/>
        </p:nvSpPr>
        <p:spPr>
          <a:xfrm>
            <a:off x="3093825" y="704700"/>
            <a:ext cx="1220400" cy="292200"/>
          </a:xfrm>
          <a:prstGeom prst="curvedDownArrow">
            <a:avLst>
              <a:gd fmla="val 25000" name="adj1"/>
              <a:gd fmla="val 50000" name="adj2"/>
              <a:gd fmla="val 25000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8" name="Google Shape;68;p14"/>
          <p:cNvSpPr txBox="1"/>
          <p:nvPr/>
        </p:nvSpPr>
        <p:spPr>
          <a:xfrm>
            <a:off x="3179575" y="403900"/>
            <a:ext cx="11409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clone</a:t>
            </a:r>
            <a:endParaRPr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69" name="Google Shape;69;p14"/>
          <p:cNvSpPr/>
          <p:nvPr/>
        </p:nvSpPr>
        <p:spPr>
          <a:xfrm>
            <a:off x="4165775" y="1177375"/>
            <a:ext cx="1641600" cy="447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Github-Sandbox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(local)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5"/>
          <p:cNvSpPr/>
          <p:nvPr/>
        </p:nvSpPr>
        <p:spPr>
          <a:xfrm>
            <a:off x="1572700" y="1177375"/>
            <a:ext cx="1641600" cy="447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Github-Sandbox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(remote)</a:t>
            </a:r>
            <a:endParaRPr/>
          </a:p>
        </p:txBody>
      </p:sp>
      <p:sp>
        <p:nvSpPr>
          <p:cNvPr id="75" name="Google Shape;75;p15"/>
          <p:cNvSpPr/>
          <p:nvPr/>
        </p:nvSpPr>
        <p:spPr>
          <a:xfrm>
            <a:off x="1942300" y="2157100"/>
            <a:ext cx="8937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</a:t>
            </a:r>
            <a:endParaRPr/>
          </a:p>
        </p:txBody>
      </p:sp>
      <p:cxnSp>
        <p:nvCxnSpPr>
          <p:cNvPr id="76" name="Google Shape;76;p15"/>
          <p:cNvCxnSpPr>
            <a:stCxn id="74" idx="2"/>
            <a:endCxn id="75" idx="3"/>
          </p:cNvCxnSpPr>
          <p:nvPr/>
        </p:nvCxnSpPr>
        <p:spPr>
          <a:xfrm flipH="1">
            <a:off x="2389000" y="1624375"/>
            <a:ext cx="450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77" name="Google Shape;77;p15"/>
          <p:cNvSpPr/>
          <p:nvPr/>
        </p:nvSpPr>
        <p:spPr>
          <a:xfrm>
            <a:off x="4483825" y="2157100"/>
            <a:ext cx="8937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</a:t>
            </a:r>
            <a:endParaRPr/>
          </a:p>
        </p:txBody>
      </p:sp>
      <p:cxnSp>
        <p:nvCxnSpPr>
          <p:cNvPr id="78" name="Google Shape;78;p15"/>
          <p:cNvCxnSpPr>
            <a:stCxn id="79" idx="2"/>
            <a:endCxn id="77" idx="3"/>
          </p:cNvCxnSpPr>
          <p:nvPr/>
        </p:nvCxnSpPr>
        <p:spPr>
          <a:xfrm>
            <a:off x="4930675" y="1624300"/>
            <a:ext cx="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80" name="Google Shape;80;p15"/>
          <p:cNvSpPr/>
          <p:nvPr/>
        </p:nvSpPr>
        <p:spPr>
          <a:xfrm>
            <a:off x="3093825" y="704700"/>
            <a:ext cx="1220400" cy="292200"/>
          </a:xfrm>
          <a:prstGeom prst="curvedDownArrow">
            <a:avLst>
              <a:gd fmla="val 25000" name="adj1"/>
              <a:gd fmla="val 50000" name="adj2"/>
              <a:gd fmla="val 25000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1" name="Google Shape;81;p15"/>
          <p:cNvSpPr/>
          <p:nvPr/>
        </p:nvSpPr>
        <p:spPr>
          <a:xfrm>
            <a:off x="4165775" y="1177375"/>
            <a:ext cx="1641600" cy="447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Github-Sandbox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(local)</a:t>
            </a:r>
            <a:endParaRPr/>
          </a:p>
        </p:txBody>
      </p:sp>
      <p:sp>
        <p:nvSpPr>
          <p:cNvPr id="82" name="Google Shape;82;p15"/>
          <p:cNvSpPr/>
          <p:nvPr/>
        </p:nvSpPr>
        <p:spPr>
          <a:xfrm>
            <a:off x="6200325" y="2157100"/>
            <a:ext cx="12204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newbranch</a:t>
            </a:r>
            <a:endParaRPr/>
          </a:p>
        </p:txBody>
      </p:sp>
      <p:cxnSp>
        <p:nvCxnSpPr>
          <p:cNvPr id="83" name="Google Shape;83;p15"/>
          <p:cNvCxnSpPr>
            <a:stCxn id="81" idx="2"/>
            <a:endCxn id="82" idx="3"/>
          </p:cNvCxnSpPr>
          <p:nvPr/>
        </p:nvCxnSpPr>
        <p:spPr>
          <a:xfrm>
            <a:off x="4986575" y="1624375"/>
            <a:ext cx="182400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84" name="Google Shape;84;p15"/>
          <p:cNvSpPr txBox="1"/>
          <p:nvPr/>
        </p:nvSpPr>
        <p:spPr>
          <a:xfrm>
            <a:off x="5377525" y="2006125"/>
            <a:ext cx="8229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branch</a:t>
            </a:r>
            <a:endParaRPr>
              <a:latin typeface="Courier New"/>
              <a:ea typeface="Courier New"/>
              <a:cs typeface="Courier New"/>
              <a:sym typeface="Courier New"/>
            </a:endParaRPr>
          </a:p>
        </p:txBody>
      </p:sp>
      <p:cxnSp>
        <p:nvCxnSpPr>
          <p:cNvPr id="85" name="Google Shape;85;p15"/>
          <p:cNvCxnSpPr>
            <a:endCxn id="82" idx="2"/>
          </p:cNvCxnSpPr>
          <p:nvPr/>
        </p:nvCxnSpPr>
        <p:spPr>
          <a:xfrm flipH="1" rot="10800000">
            <a:off x="5405625" y="2402050"/>
            <a:ext cx="794700" cy="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6"/>
          <p:cNvSpPr/>
          <p:nvPr/>
        </p:nvSpPr>
        <p:spPr>
          <a:xfrm>
            <a:off x="1572700" y="1177375"/>
            <a:ext cx="1641600" cy="447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Github-Sandbox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(remote)</a:t>
            </a:r>
            <a:endParaRPr/>
          </a:p>
        </p:txBody>
      </p:sp>
      <p:sp>
        <p:nvSpPr>
          <p:cNvPr id="91" name="Google Shape;91;p16"/>
          <p:cNvSpPr/>
          <p:nvPr/>
        </p:nvSpPr>
        <p:spPr>
          <a:xfrm>
            <a:off x="1942300" y="2157100"/>
            <a:ext cx="8937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</a:t>
            </a:r>
            <a:endParaRPr/>
          </a:p>
        </p:txBody>
      </p:sp>
      <p:cxnSp>
        <p:nvCxnSpPr>
          <p:cNvPr id="92" name="Google Shape;92;p16"/>
          <p:cNvCxnSpPr>
            <a:stCxn id="90" idx="2"/>
            <a:endCxn id="91" idx="3"/>
          </p:cNvCxnSpPr>
          <p:nvPr/>
        </p:nvCxnSpPr>
        <p:spPr>
          <a:xfrm flipH="1">
            <a:off x="2389000" y="1624375"/>
            <a:ext cx="450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93" name="Google Shape;93;p16"/>
          <p:cNvSpPr/>
          <p:nvPr/>
        </p:nvSpPr>
        <p:spPr>
          <a:xfrm>
            <a:off x="4483825" y="2157100"/>
            <a:ext cx="8937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</a:t>
            </a:r>
            <a:endParaRPr/>
          </a:p>
        </p:txBody>
      </p:sp>
      <p:cxnSp>
        <p:nvCxnSpPr>
          <p:cNvPr id="94" name="Google Shape;94;p16"/>
          <p:cNvCxnSpPr>
            <a:stCxn id="95" idx="2"/>
            <a:endCxn id="93" idx="3"/>
          </p:cNvCxnSpPr>
          <p:nvPr/>
        </p:nvCxnSpPr>
        <p:spPr>
          <a:xfrm>
            <a:off x="4930675" y="1624300"/>
            <a:ext cx="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96" name="Google Shape;96;p16"/>
          <p:cNvSpPr/>
          <p:nvPr/>
        </p:nvSpPr>
        <p:spPr>
          <a:xfrm>
            <a:off x="3093825" y="704700"/>
            <a:ext cx="1220400" cy="292200"/>
          </a:xfrm>
          <a:prstGeom prst="curvedDownArrow">
            <a:avLst>
              <a:gd fmla="val 25000" name="adj1"/>
              <a:gd fmla="val 50000" name="adj2"/>
              <a:gd fmla="val 25000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7" name="Google Shape;97;p16"/>
          <p:cNvSpPr/>
          <p:nvPr/>
        </p:nvSpPr>
        <p:spPr>
          <a:xfrm>
            <a:off x="4165775" y="1177375"/>
            <a:ext cx="1641600" cy="447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Github-Sandbox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(local)</a:t>
            </a:r>
            <a:endParaRPr/>
          </a:p>
        </p:txBody>
      </p:sp>
      <p:sp>
        <p:nvSpPr>
          <p:cNvPr id="98" name="Google Shape;98;p16"/>
          <p:cNvSpPr/>
          <p:nvPr/>
        </p:nvSpPr>
        <p:spPr>
          <a:xfrm>
            <a:off x="6200325" y="2157100"/>
            <a:ext cx="12204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newbranch</a:t>
            </a:r>
            <a:endParaRPr/>
          </a:p>
        </p:txBody>
      </p:sp>
      <p:cxnSp>
        <p:nvCxnSpPr>
          <p:cNvPr id="99" name="Google Shape;99;p16"/>
          <p:cNvCxnSpPr>
            <a:stCxn id="97" idx="2"/>
            <a:endCxn id="98" idx="3"/>
          </p:cNvCxnSpPr>
          <p:nvPr/>
        </p:nvCxnSpPr>
        <p:spPr>
          <a:xfrm>
            <a:off x="4986575" y="1624375"/>
            <a:ext cx="182400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00" name="Google Shape;100;p16"/>
          <p:cNvCxnSpPr>
            <a:endCxn id="98" idx="2"/>
          </p:cNvCxnSpPr>
          <p:nvPr/>
        </p:nvCxnSpPr>
        <p:spPr>
          <a:xfrm flipH="1" rot="10800000">
            <a:off x="5405625" y="2402050"/>
            <a:ext cx="794700" cy="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01" name="Google Shape;101;p16"/>
          <p:cNvSpPr/>
          <p:nvPr/>
        </p:nvSpPr>
        <p:spPr>
          <a:xfrm>
            <a:off x="6548625" y="3154000"/>
            <a:ext cx="567300" cy="5328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/>
              <a:t>C1</a:t>
            </a:r>
            <a:endParaRPr sz="1300"/>
          </a:p>
        </p:txBody>
      </p:sp>
      <p:cxnSp>
        <p:nvCxnSpPr>
          <p:cNvPr id="102" name="Google Shape;102;p16"/>
          <p:cNvCxnSpPr>
            <a:stCxn id="98" idx="1"/>
          </p:cNvCxnSpPr>
          <p:nvPr/>
        </p:nvCxnSpPr>
        <p:spPr>
          <a:xfrm>
            <a:off x="6810525" y="2647000"/>
            <a:ext cx="21900" cy="4575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03" name="Google Shape;103;p16"/>
          <p:cNvSpPr txBox="1"/>
          <p:nvPr/>
        </p:nvSpPr>
        <p:spPr>
          <a:xfrm>
            <a:off x="6986900" y="2793050"/>
            <a:ext cx="11409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commit</a:t>
            </a:r>
            <a:endParaRPr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7"/>
          <p:cNvSpPr/>
          <p:nvPr/>
        </p:nvSpPr>
        <p:spPr>
          <a:xfrm>
            <a:off x="1572700" y="1177375"/>
            <a:ext cx="1641600" cy="447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Github-Sandbox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(remote)</a:t>
            </a:r>
            <a:endParaRPr/>
          </a:p>
        </p:txBody>
      </p:sp>
      <p:sp>
        <p:nvSpPr>
          <p:cNvPr id="109" name="Google Shape;109;p17"/>
          <p:cNvSpPr/>
          <p:nvPr/>
        </p:nvSpPr>
        <p:spPr>
          <a:xfrm>
            <a:off x="1942300" y="2157100"/>
            <a:ext cx="8937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</a:t>
            </a:r>
            <a:endParaRPr/>
          </a:p>
        </p:txBody>
      </p:sp>
      <p:cxnSp>
        <p:nvCxnSpPr>
          <p:cNvPr id="110" name="Google Shape;110;p17"/>
          <p:cNvCxnSpPr>
            <a:stCxn id="108" idx="2"/>
            <a:endCxn id="109" idx="3"/>
          </p:cNvCxnSpPr>
          <p:nvPr/>
        </p:nvCxnSpPr>
        <p:spPr>
          <a:xfrm flipH="1">
            <a:off x="2389000" y="1624375"/>
            <a:ext cx="450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11" name="Google Shape;111;p17"/>
          <p:cNvSpPr/>
          <p:nvPr/>
        </p:nvSpPr>
        <p:spPr>
          <a:xfrm>
            <a:off x="4483825" y="2157100"/>
            <a:ext cx="8937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</a:t>
            </a:r>
            <a:endParaRPr/>
          </a:p>
        </p:txBody>
      </p:sp>
      <p:cxnSp>
        <p:nvCxnSpPr>
          <p:cNvPr id="112" name="Google Shape;112;p17"/>
          <p:cNvCxnSpPr>
            <a:stCxn id="113" idx="2"/>
            <a:endCxn id="111" idx="3"/>
          </p:cNvCxnSpPr>
          <p:nvPr/>
        </p:nvCxnSpPr>
        <p:spPr>
          <a:xfrm>
            <a:off x="4930675" y="1624300"/>
            <a:ext cx="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14" name="Google Shape;114;p17"/>
          <p:cNvSpPr/>
          <p:nvPr/>
        </p:nvSpPr>
        <p:spPr>
          <a:xfrm>
            <a:off x="3093825" y="704700"/>
            <a:ext cx="1220400" cy="292200"/>
          </a:xfrm>
          <a:prstGeom prst="curvedDownArrow">
            <a:avLst>
              <a:gd fmla="val 25000" name="adj1"/>
              <a:gd fmla="val 50000" name="adj2"/>
              <a:gd fmla="val 25000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5" name="Google Shape;115;p17"/>
          <p:cNvSpPr/>
          <p:nvPr/>
        </p:nvSpPr>
        <p:spPr>
          <a:xfrm>
            <a:off x="4165775" y="1177375"/>
            <a:ext cx="1641600" cy="447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Github-Sandbox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(local)</a:t>
            </a:r>
            <a:endParaRPr/>
          </a:p>
        </p:txBody>
      </p:sp>
      <p:sp>
        <p:nvSpPr>
          <p:cNvPr id="116" name="Google Shape;116;p17"/>
          <p:cNvSpPr/>
          <p:nvPr/>
        </p:nvSpPr>
        <p:spPr>
          <a:xfrm>
            <a:off x="6200325" y="2157100"/>
            <a:ext cx="12204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newbranch</a:t>
            </a:r>
            <a:endParaRPr/>
          </a:p>
        </p:txBody>
      </p:sp>
      <p:cxnSp>
        <p:nvCxnSpPr>
          <p:cNvPr id="117" name="Google Shape;117;p17"/>
          <p:cNvCxnSpPr>
            <a:stCxn id="115" idx="2"/>
            <a:endCxn id="116" idx="3"/>
          </p:cNvCxnSpPr>
          <p:nvPr/>
        </p:nvCxnSpPr>
        <p:spPr>
          <a:xfrm>
            <a:off x="4986575" y="1624375"/>
            <a:ext cx="182400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18" name="Google Shape;118;p17"/>
          <p:cNvCxnSpPr>
            <a:endCxn id="116" idx="2"/>
          </p:cNvCxnSpPr>
          <p:nvPr/>
        </p:nvCxnSpPr>
        <p:spPr>
          <a:xfrm flipH="1" rot="10800000">
            <a:off x="5405625" y="2402050"/>
            <a:ext cx="794700" cy="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19" name="Google Shape;119;p17"/>
          <p:cNvSpPr/>
          <p:nvPr/>
        </p:nvSpPr>
        <p:spPr>
          <a:xfrm>
            <a:off x="6548625" y="3154000"/>
            <a:ext cx="567300" cy="5328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/>
              <a:t>C1</a:t>
            </a:r>
            <a:endParaRPr sz="1300"/>
          </a:p>
        </p:txBody>
      </p:sp>
      <p:cxnSp>
        <p:nvCxnSpPr>
          <p:cNvPr id="120" name="Google Shape;120;p17"/>
          <p:cNvCxnSpPr>
            <a:stCxn id="116" idx="1"/>
          </p:cNvCxnSpPr>
          <p:nvPr/>
        </p:nvCxnSpPr>
        <p:spPr>
          <a:xfrm>
            <a:off x="6810525" y="2647000"/>
            <a:ext cx="21900" cy="4575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21" name="Google Shape;121;p17"/>
          <p:cNvSpPr/>
          <p:nvPr/>
        </p:nvSpPr>
        <p:spPr>
          <a:xfrm>
            <a:off x="4647025" y="3461075"/>
            <a:ext cx="567300" cy="5328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/>
              <a:t>C2</a:t>
            </a:r>
            <a:endParaRPr sz="1300"/>
          </a:p>
        </p:txBody>
      </p:sp>
      <p:cxnSp>
        <p:nvCxnSpPr>
          <p:cNvPr id="122" name="Google Shape;122;p17"/>
          <p:cNvCxnSpPr>
            <a:endCxn id="121" idx="0"/>
          </p:cNvCxnSpPr>
          <p:nvPr/>
        </p:nvCxnSpPr>
        <p:spPr>
          <a:xfrm>
            <a:off x="4885375" y="2646875"/>
            <a:ext cx="45300" cy="81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23" name="Google Shape;123;p17"/>
          <p:cNvCxnSpPr>
            <a:stCxn id="119" idx="2"/>
            <a:endCxn id="121" idx="6"/>
          </p:cNvCxnSpPr>
          <p:nvPr/>
        </p:nvCxnSpPr>
        <p:spPr>
          <a:xfrm flipH="1">
            <a:off x="5214225" y="3420400"/>
            <a:ext cx="1334400" cy="307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24" name="Google Shape;124;p17"/>
          <p:cNvSpPr txBox="1"/>
          <p:nvPr/>
        </p:nvSpPr>
        <p:spPr>
          <a:xfrm>
            <a:off x="5484125" y="3183925"/>
            <a:ext cx="7947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merge</a:t>
            </a:r>
            <a:endParaRPr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18"/>
          <p:cNvSpPr/>
          <p:nvPr/>
        </p:nvSpPr>
        <p:spPr>
          <a:xfrm>
            <a:off x="658300" y="1177375"/>
            <a:ext cx="1641600" cy="447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Github-Sandbox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(remote)</a:t>
            </a:r>
            <a:endParaRPr/>
          </a:p>
        </p:txBody>
      </p:sp>
      <p:sp>
        <p:nvSpPr>
          <p:cNvPr id="130" name="Google Shape;130;p18"/>
          <p:cNvSpPr/>
          <p:nvPr/>
        </p:nvSpPr>
        <p:spPr>
          <a:xfrm>
            <a:off x="1027900" y="2157100"/>
            <a:ext cx="8937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</a:t>
            </a:r>
            <a:endParaRPr/>
          </a:p>
        </p:txBody>
      </p:sp>
      <p:cxnSp>
        <p:nvCxnSpPr>
          <p:cNvPr id="131" name="Google Shape;131;p18"/>
          <p:cNvCxnSpPr>
            <a:stCxn id="129" idx="2"/>
            <a:endCxn id="130" idx="3"/>
          </p:cNvCxnSpPr>
          <p:nvPr/>
        </p:nvCxnSpPr>
        <p:spPr>
          <a:xfrm flipH="1">
            <a:off x="1474600" y="1624375"/>
            <a:ext cx="450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32" name="Google Shape;132;p18"/>
          <p:cNvSpPr/>
          <p:nvPr/>
        </p:nvSpPr>
        <p:spPr>
          <a:xfrm>
            <a:off x="4483825" y="2157100"/>
            <a:ext cx="8937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</a:t>
            </a:r>
            <a:endParaRPr/>
          </a:p>
        </p:txBody>
      </p:sp>
      <p:cxnSp>
        <p:nvCxnSpPr>
          <p:cNvPr id="133" name="Google Shape;133;p18"/>
          <p:cNvCxnSpPr>
            <a:stCxn id="134" idx="2"/>
            <a:endCxn id="132" idx="3"/>
          </p:cNvCxnSpPr>
          <p:nvPr/>
        </p:nvCxnSpPr>
        <p:spPr>
          <a:xfrm>
            <a:off x="4930675" y="1624300"/>
            <a:ext cx="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35" name="Google Shape;135;p18"/>
          <p:cNvSpPr/>
          <p:nvPr/>
        </p:nvSpPr>
        <p:spPr>
          <a:xfrm>
            <a:off x="4165775" y="1177375"/>
            <a:ext cx="1641600" cy="447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Github-Sandbox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(local)</a:t>
            </a:r>
            <a:endParaRPr/>
          </a:p>
        </p:txBody>
      </p:sp>
      <p:sp>
        <p:nvSpPr>
          <p:cNvPr id="136" name="Google Shape;136;p18"/>
          <p:cNvSpPr/>
          <p:nvPr/>
        </p:nvSpPr>
        <p:spPr>
          <a:xfrm>
            <a:off x="6200325" y="2157100"/>
            <a:ext cx="12204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newbranch</a:t>
            </a:r>
            <a:endParaRPr/>
          </a:p>
        </p:txBody>
      </p:sp>
      <p:cxnSp>
        <p:nvCxnSpPr>
          <p:cNvPr id="137" name="Google Shape;137;p18"/>
          <p:cNvCxnSpPr>
            <a:stCxn id="135" idx="2"/>
            <a:endCxn id="136" idx="3"/>
          </p:cNvCxnSpPr>
          <p:nvPr/>
        </p:nvCxnSpPr>
        <p:spPr>
          <a:xfrm>
            <a:off x="4986575" y="1624375"/>
            <a:ext cx="182400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38" name="Google Shape;138;p18"/>
          <p:cNvCxnSpPr>
            <a:endCxn id="136" idx="2"/>
          </p:cNvCxnSpPr>
          <p:nvPr/>
        </p:nvCxnSpPr>
        <p:spPr>
          <a:xfrm flipH="1" rot="10800000">
            <a:off x="5405625" y="2402050"/>
            <a:ext cx="794700" cy="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39" name="Google Shape;139;p18"/>
          <p:cNvSpPr/>
          <p:nvPr/>
        </p:nvSpPr>
        <p:spPr>
          <a:xfrm>
            <a:off x="6548625" y="3154000"/>
            <a:ext cx="567300" cy="5328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/>
              <a:t>C1</a:t>
            </a:r>
            <a:endParaRPr sz="1300"/>
          </a:p>
        </p:txBody>
      </p:sp>
      <p:cxnSp>
        <p:nvCxnSpPr>
          <p:cNvPr id="140" name="Google Shape;140;p18"/>
          <p:cNvCxnSpPr>
            <a:stCxn id="136" idx="1"/>
          </p:cNvCxnSpPr>
          <p:nvPr/>
        </p:nvCxnSpPr>
        <p:spPr>
          <a:xfrm>
            <a:off x="6810525" y="2647000"/>
            <a:ext cx="21900" cy="4575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41" name="Google Shape;141;p18"/>
          <p:cNvSpPr/>
          <p:nvPr/>
        </p:nvSpPr>
        <p:spPr>
          <a:xfrm>
            <a:off x="4647025" y="3461075"/>
            <a:ext cx="567300" cy="5328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/>
              <a:t>C2</a:t>
            </a:r>
            <a:endParaRPr sz="1300"/>
          </a:p>
        </p:txBody>
      </p:sp>
      <p:cxnSp>
        <p:nvCxnSpPr>
          <p:cNvPr id="142" name="Google Shape;142;p18"/>
          <p:cNvCxnSpPr>
            <a:endCxn id="141" idx="0"/>
          </p:cNvCxnSpPr>
          <p:nvPr/>
        </p:nvCxnSpPr>
        <p:spPr>
          <a:xfrm>
            <a:off x="4885375" y="2646875"/>
            <a:ext cx="45300" cy="81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43" name="Google Shape;143;p18"/>
          <p:cNvCxnSpPr>
            <a:stCxn id="139" idx="2"/>
            <a:endCxn id="141" idx="6"/>
          </p:cNvCxnSpPr>
          <p:nvPr/>
        </p:nvCxnSpPr>
        <p:spPr>
          <a:xfrm flipH="1">
            <a:off x="5214225" y="3420400"/>
            <a:ext cx="1334400" cy="307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44" name="Google Shape;144;p18"/>
          <p:cNvSpPr txBox="1"/>
          <p:nvPr/>
        </p:nvSpPr>
        <p:spPr>
          <a:xfrm>
            <a:off x="2885625" y="992025"/>
            <a:ext cx="7947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push</a:t>
            </a:r>
            <a:endParaRPr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145" name="Google Shape;145;p18"/>
          <p:cNvSpPr/>
          <p:nvPr/>
        </p:nvSpPr>
        <p:spPr>
          <a:xfrm>
            <a:off x="2720775" y="2185250"/>
            <a:ext cx="1220400" cy="489900"/>
          </a:xfrm>
          <a:prstGeom prst="round2DiagRect">
            <a:avLst>
              <a:gd fmla="val 16667" name="adj1"/>
              <a:gd fmla="val 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newbranch</a:t>
            </a:r>
            <a:endParaRPr/>
          </a:p>
        </p:txBody>
      </p:sp>
      <p:cxnSp>
        <p:nvCxnSpPr>
          <p:cNvPr id="146" name="Google Shape;146;p18"/>
          <p:cNvCxnSpPr>
            <a:endCxn id="145" idx="3"/>
          </p:cNvCxnSpPr>
          <p:nvPr/>
        </p:nvCxnSpPr>
        <p:spPr>
          <a:xfrm>
            <a:off x="1506975" y="1652450"/>
            <a:ext cx="1824000" cy="532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47" name="Google Shape;147;p18"/>
          <p:cNvCxnSpPr>
            <a:endCxn id="145" idx="2"/>
          </p:cNvCxnSpPr>
          <p:nvPr/>
        </p:nvCxnSpPr>
        <p:spPr>
          <a:xfrm flipH="1" rot="10800000">
            <a:off x="1926075" y="2430200"/>
            <a:ext cx="794700" cy="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48" name="Google Shape;148;p18"/>
          <p:cNvSpPr/>
          <p:nvPr/>
        </p:nvSpPr>
        <p:spPr>
          <a:xfrm>
            <a:off x="3069075" y="3182150"/>
            <a:ext cx="567300" cy="5328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/>
              <a:t>C1</a:t>
            </a:r>
            <a:endParaRPr sz="1300"/>
          </a:p>
        </p:txBody>
      </p:sp>
      <p:cxnSp>
        <p:nvCxnSpPr>
          <p:cNvPr id="149" name="Google Shape;149;p18"/>
          <p:cNvCxnSpPr>
            <a:stCxn id="145" idx="1"/>
          </p:cNvCxnSpPr>
          <p:nvPr/>
        </p:nvCxnSpPr>
        <p:spPr>
          <a:xfrm>
            <a:off x="3330975" y="2675150"/>
            <a:ext cx="21900" cy="4575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50" name="Google Shape;150;p18"/>
          <p:cNvSpPr/>
          <p:nvPr/>
        </p:nvSpPr>
        <p:spPr>
          <a:xfrm>
            <a:off x="1167475" y="3489225"/>
            <a:ext cx="567300" cy="5328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/>
              <a:t>C2</a:t>
            </a:r>
            <a:endParaRPr sz="1300"/>
          </a:p>
        </p:txBody>
      </p:sp>
      <p:cxnSp>
        <p:nvCxnSpPr>
          <p:cNvPr id="151" name="Google Shape;151;p18"/>
          <p:cNvCxnSpPr>
            <a:endCxn id="150" idx="0"/>
          </p:cNvCxnSpPr>
          <p:nvPr/>
        </p:nvCxnSpPr>
        <p:spPr>
          <a:xfrm>
            <a:off x="1405825" y="2675025"/>
            <a:ext cx="45300" cy="81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52" name="Google Shape;152;p18"/>
          <p:cNvCxnSpPr>
            <a:stCxn id="148" idx="2"/>
            <a:endCxn id="150" idx="6"/>
          </p:cNvCxnSpPr>
          <p:nvPr/>
        </p:nvCxnSpPr>
        <p:spPr>
          <a:xfrm flipH="1">
            <a:off x="1734675" y="3448550"/>
            <a:ext cx="1334400" cy="307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53" name="Google Shape;153;p18"/>
          <p:cNvCxnSpPr/>
          <p:nvPr/>
        </p:nvCxnSpPr>
        <p:spPr>
          <a:xfrm rot="10800000">
            <a:off x="2535375" y="1392225"/>
            <a:ext cx="14952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